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21" d="100"/>
          <a:sy n="221" d="100"/>
        </p:scale>
        <p:origin x="-120" y="-6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5976-E7BE-444D-9C66-D8FBB9D7132A}" type="datetimeFigureOut">
              <a:rPr lang="en-US" smtClean="0"/>
              <a:t>07/09/18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00B94-9C18-E648-9297-1E3F3259B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78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5976-E7BE-444D-9C66-D8FBB9D7132A}" type="datetimeFigureOut">
              <a:rPr lang="en-US" smtClean="0"/>
              <a:t>07/09/18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00B94-9C18-E648-9297-1E3F3259B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67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5976-E7BE-444D-9C66-D8FBB9D7132A}" type="datetimeFigureOut">
              <a:rPr lang="en-US" smtClean="0"/>
              <a:t>07/09/18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00B94-9C18-E648-9297-1E3F3259B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26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5976-E7BE-444D-9C66-D8FBB9D7132A}" type="datetimeFigureOut">
              <a:rPr lang="en-US" smtClean="0"/>
              <a:t>07/09/18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00B94-9C18-E648-9297-1E3F3259B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6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5976-E7BE-444D-9C66-D8FBB9D7132A}" type="datetimeFigureOut">
              <a:rPr lang="en-US" smtClean="0"/>
              <a:t>07/09/18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00B94-9C18-E648-9297-1E3F3259B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11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5976-E7BE-444D-9C66-D8FBB9D7132A}" type="datetimeFigureOut">
              <a:rPr lang="en-US" smtClean="0"/>
              <a:t>07/09/18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00B94-9C18-E648-9297-1E3F3259B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83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5976-E7BE-444D-9C66-D8FBB9D7132A}" type="datetimeFigureOut">
              <a:rPr lang="en-US" smtClean="0"/>
              <a:t>07/09/18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00B94-9C18-E648-9297-1E3F3259B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158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5976-E7BE-444D-9C66-D8FBB9D7132A}" type="datetimeFigureOut">
              <a:rPr lang="en-US" smtClean="0"/>
              <a:t>07/09/18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00B94-9C18-E648-9297-1E3F3259B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5976-E7BE-444D-9C66-D8FBB9D7132A}" type="datetimeFigureOut">
              <a:rPr lang="en-US" smtClean="0"/>
              <a:t>07/09/18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00B94-9C18-E648-9297-1E3F3259B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295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5976-E7BE-444D-9C66-D8FBB9D7132A}" type="datetimeFigureOut">
              <a:rPr lang="en-US" smtClean="0"/>
              <a:t>07/09/18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00B94-9C18-E648-9297-1E3F3259B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471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45976-E7BE-444D-9C66-D8FBB9D7132A}" type="datetimeFigureOut">
              <a:rPr lang="en-US" smtClean="0"/>
              <a:t>07/09/18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00B94-9C18-E648-9297-1E3F3259B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803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45976-E7BE-444D-9C66-D8FBB9D7132A}" type="datetimeFigureOut">
              <a:rPr lang="en-US" smtClean="0"/>
              <a:t>07/09/18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00B94-9C18-E648-9297-1E3F3259B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952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Vision presentation template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05" y="6048"/>
            <a:ext cx="9154753" cy="514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838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Vision presentation template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05" y="6048"/>
            <a:ext cx="9154753" cy="514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760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Vision presentation template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05" y="6048"/>
            <a:ext cx="9154753" cy="514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760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Vision presentation template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05" y="6048"/>
            <a:ext cx="9154753" cy="514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760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Vision presentation template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05" y="6048"/>
            <a:ext cx="9154753" cy="514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760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Vision presentation template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05" y="6048"/>
            <a:ext cx="9154753" cy="514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760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Vision presentation template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05" y="6048"/>
            <a:ext cx="9154753" cy="514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760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Vision presentation template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05" y="6048"/>
            <a:ext cx="9154753" cy="514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760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On-screen Show (16:9)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Calderdale MBC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Stuart Kerray</dc:creator>
  <cp:lastModifiedBy>Stuart Kerray</cp:lastModifiedBy>
  <cp:revision>2</cp:revision>
  <dcterms:created xsi:type="dcterms:W3CDTF">2018-09-04T13:31:18Z</dcterms:created>
  <dcterms:modified xsi:type="dcterms:W3CDTF">2018-09-07T09:38:42Z</dcterms:modified>
</cp:coreProperties>
</file>